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media/image12.svg" ContentType="image/svg+xml"/>
  <Override PartName="/ppt/media/image3.svg" ContentType="image/svg+xml"/>
  <Override PartName="/ppt/media/image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8288000" cy="10287000"/>
  <p:notesSz cx="6858000" cy="9144000"/>
  <p:embeddedFontLst>
    <p:embeddedFont>
      <p:font typeface="Georgia Pro Condensed" panose="02040506050405020303"/>
      <p:regular r:id="rId21"/>
    </p:embeddedFont>
    <p:embeddedFont>
      <p:font typeface="Helvetica World" panose="020B0500040000020004" charset="-122"/>
      <p:regular r:id="rId22"/>
    </p:embeddedFont>
    <p:embeddedFont>
      <p:font typeface="Helvetica World Bold" panose="020B0800040000020004" charset="-122"/>
      <p:bold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font" Target="fonts/font7.fntdata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sv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-12700"/>
            <a:ext cx="11201400" cy="10299700"/>
            <a:chOff x="0" y="0"/>
            <a:chExt cx="963348" cy="8857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63348" cy="885799"/>
            </a:xfrm>
            <a:custGeom>
              <a:avLst/>
              <a:gdLst/>
              <a:ahLst/>
              <a:cxnLst/>
              <a:rect l="l" t="t" r="r" b="b"/>
              <a:pathLst>
                <a:path w="963348" h="885799">
                  <a:moveTo>
                    <a:pt x="0" y="0"/>
                  </a:moveTo>
                  <a:lnTo>
                    <a:pt x="963348" y="0"/>
                  </a:lnTo>
                  <a:lnTo>
                    <a:pt x="963348" y="885799"/>
                  </a:lnTo>
                  <a:lnTo>
                    <a:pt x="0" y="885799"/>
                  </a:lnTo>
                  <a:close/>
                </a:path>
              </a:pathLst>
            </a:custGeom>
            <a:solidFill>
              <a:srgbClr val="BBE4B4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11868150" y="666750"/>
            <a:ext cx="5753100" cy="8953500"/>
            <a:chOff x="0" y="0"/>
            <a:chExt cx="814724" cy="126794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4724" cy="1267949"/>
            </a:xfrm>
            <a:custGeom>
              <a:avLst/>
              <a:gdLst/>
              <a:ahLst/>
              <a:cxnLst/>
              <a:rect l="l" t="t" r="r" b="b"/>
              <a:pathLst>
                <a:path w="814724" h="1267949">
                  <a:moveTo>
                    <a:pt x="26914" y="0"/>
                  </a:moveTo>
                  <a:lnTo>
                    <a:pt x="787810" y="0"/>
                  </a:lnTo>
                  <a:cubicBezTo>
                    <a:pt x="802675" y="0"/>
                    <a:pt x="814724" y="12050"/>
                    <a:pt x="814724" y="26914"/>
                  </a:cubicBezTo>
                  <a:lnTo>
                    <a:pt x="814724" y="1241035"/>
                  </a:lnTo>
                  <a:cubicBezTo>
                    <a:pt x="814724" y="1255899"/>
                    <a:pt x="802675" y="1267949"/>
                    <a:pt x="787810" y="1267949"/>
                  </a:cubicBezTo>
                  <a:lnTo>
                    <a:pt x="26914" y="1267949"/>
                  </a:lnTo>
                  <a:cubicBezTo>
                    <a:pt x="12050" y="1267949"/>
                    <a:pt x="0" y="1255899"/>
                    <a:pt x="0" y="1241035"/>
                  </a:cubicBezTo>
                  <a:lnTo>
                    <a:pt x="0" y="26914"/>
                  </a:lnTo>
                  <a:cubicBezTo>
                    <a:pt x="0" y="12050"/>
                    <a:pt x="12050" y="0"/>
                    <a:pt x="26914" y="0"/>
                  </a:cubicBezTo>
                  <a:close/>
                </a:path>
              </a:pathLst>
            </a:custGeom>
            <a:blipFill>
              <a:blip r:embed="rId1"/>
              <a:stretch>
                <a:fillRect t="-199" b="-199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675380" y="975068"/>
            <a:ext cx="9754495" cy="191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955"/>
              </a:lnSpc>
            </a:pPr>
            <a:r>
              <a:rPr lang="en-US" sz="4000" spc="-523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{{judul_materi}}</a:t>
            </a:r>
            <a:endParaRPr lang="en-US" sz="4000" spc="-523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7" name="Freeform 7"/>
          <p:cNvSpPr/>
          <p:nvPr/>
        </p:nvSpPr>
        <p:spPr>
          <a:xfrm rot="-3117037">
            <a:off x="8947742" y="7656091"/>
            <a:ext cx="2112604" cy="1859092"/>
          </a:xfrm>
          <a:custGeom>
            <a:avLst/>
            <a:gdLst/>
            <a:ahLst/>
            <a:cxnLst/>
            <a:rect l="l" t="t" r="r" b="b"/>
            <a:pathLst>
              <a:path w="2112604" h="1859092">
                <a:moveTo>
                  <a:pt x="0" y="0"/>
                </a:moveTo>
                <a:lnTo>
                  <a:pt x="2112604" y="0"/>
                </a:lnTo>
                <a:lnTo>
                  <a:pt x="2112604" y="1859091"/>
                </a:lnTo>
                <a:lnTo>
                  <a:pt x="0" y="18590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D8E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102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400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{{judul_sl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ide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4000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50" y="3695700"/>
            <a:ext cx="688657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spc="-37">
                <a:solidFill>
                  <a:srgbClr val="4A7E44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{{konten</a:t>
            </a:r>
            <a:r>
              <a:rPr lang="en-US" sz="2500" u="none" strike="noStrike" spc="-37">
                <a:solidFill>
                  <a:srgbClr val="4A7E44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}}</a:t>
            </a:r>
            <a:endParaRPr lang="en-US" sz="2500" u="none" strike="noStrike" spc="-37">
              <a:solidFill>
                <a:srgbClr val="4A7E44"/>
              </a:solidFill>
              <a:latin typeface="Helvetica World" panose="020B0500040000020004" charset="-122"/>
              <a:ea typeface="Helvetica World" panose="020B0500040000020004" charset="-122"/>
              <a:cs typeface="Helvetica World" panose="020B0500040000020004" charset="-122"/>
              <a:sym typeface="Helvetica World" panose="020B050004000002000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C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A0C89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102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400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li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de}}</a:t>
            </a:r>
            <a:endParaRPr lang="en-US" sz="4000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50" y="3467100"/>
            <a:ext cx="6886575" cy="444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b="1" spc="-37">
                <a:solidFill>
                  <a:srgbClr val="264D26"/>
                </a:solidFill>
                <a:latin typeface="Helvetica World Bold" panose="020B0800040000020004" charset="-122"/>
                <a:ea typeface="Helvetica World Bold" panose="020B0800040000020004" charset="-122"/>
                <a:cs typeface="Helvetica World Bold" panose="020B0800040000020004" charset="-122"/>
                <a:sym typeface="Helvetica World Bold" panose="020B0800040000020004" charset="-122"/>
              </a:rPr>
              <a:t>{{konten</a:t>
            </a:r>
            <a:r>
              <a:rPr lang="en-US" sz="2500" b="1" u="none" strike="noStrike" spc="-37">
                <a:solidFill>
                  <a:srgbClr val="264D26"/>
                </a:solidFill>
                <a:latin typeface="Helvetica World Bold" panose="020B0800040000020004" charset="-122"/>
                <a:ea typeface="Helvetica World Bold" panose="020B0800040000020004" charset="-122"/>
                <a:cs typeface="Helvetica World Bold" panose="020B0800040000020004" charset="-122"/>
                <a:sym typeface="Helvetica World Bold" panose="020B0800040000020004" charset="-122"/>
              </a:rPr>
              <a:t>}}</a:t>
            </a:r>
            <a:endParaRPr lang="en-US" sz="2500" b="1" u="none" strike="noStrike" spc="-37">
              <a:solidFill>
                <a:srgbClr val="264D26"/>
              </a:solidFill>
              <a:latin typeface="Helvetica World Bold" panose="020B0800040000020004" charset="-122"/>
              <a:ea typeface="Helvetica World Bold" panose="020B0800040000020004" charset="-122"/>
              <a:cs typeface="Helvetica World Bold" panose="020B0800040000020004" charset="-122"/>
              <a:sym typeface="Helvetica World Bold" panose="020B080004000002000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D8E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102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400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{{judul_sl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ide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4000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85800" y="3238500"/>
            <a:ext cx="688657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spc="-37">
                <a:solidFill>
                  <a:srgbClr val="4A7E44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{{konten</a:t>
            </a:r>
            <a:r>
              <a:rPr lang="en-US" sz="2500" u="none" strike="noStrike" spc="-37">
                <a:solidFill>
                  <a:srgbClr val="4A7E44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}}</a:t>
            </a:r>
            <a:endParaRPr lang="en-US" sz="2500" u="none" strike="noStrike" spc="-37">
              <a:solidFill>
                <a:srgbClr val="4A7E44"/>
              </a:solidFill>
              <a:latin typeface="Helvetica World" panose="020B0500040000020004" charset="-122"/>
              <a:ea typeface="Helvetica World" panose="020B0500040000020004" charset="-122"/>
              <a:cs typeface="Helvetica World" panose="020B0500040000020004" charset="-122"/>
              <a:sym typeface="Helvetica World" panose="020B050004000002000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C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A0C89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102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400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li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de}}</a:t>
            </a:r>
            <a:endParaRPr lang="en-US" sz="4000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50" y="3695700"/>
            <a:ext cx="6886575" cy="444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b="1" spc="-37">
                <a:solidFill>
                  <a:srgbClr val="264D26"/>
                </a:solidFill>
                <a:latin typeface="Helvetica World Bold" panose="020B0800040000020004" charset="-122"/>
                <a:ea typeface="Helvetica World Bold" panose="020B0800040000020004" charset="-122"/>
                <a:cs typeface="Helvetica World Bold" panose="020B0800040000020004" charset="-122"/>
                <a:sym typeface="Helvetica World Bold" panose="020B0800040000020004" charset="-122"/>
              </a:rPr>
              <a:t>{{konten</a:t>
            </a:r>
            <a:r>
              <a:rPr lang="en-US" sz="2500" b="1" u="none" strike="noStrike" spc="-37">
                <a:solidFill>
                  <a:srgbClr val="264D26"/>
                </a:solidFill>
                <a:latin typeface="Helvetica World Bold" panose="020B0800040000020004" charset="-122"/>
                <a:ea typeface="Helvetica World Bold" panose="020B0800040000020004" charset="-122"/>
                <a:cs typeface="Helvetica World Bold" panose="020B0800040000020004" charset="-122"/>
                <a:sym typeface="Helvetica World Bold" panose="020B0800040000020004" charset="-122"/>
              </a:rPr>
              <a:t>}}</a:t>
            </a:r>
            <a:endParaRPr lang="en-US" sz="2500" b="1" u="none" strike="noStrike" spc="-37">
              <a:solidFill>
                <a:srgbClr val="264D26"/>
              </a:solidFill>
              <a:latin typeface="Helvetica World Bold" panose="020B0800040000020004" charset="-122"/>
              <a:ea typeface="Helvetica World Bold" panose="020B0800040000020004" charset="-122"/>
              <a:cs typeface="Helvetica World Bold" panose="020B0800040000020004" charset="-122"/>
              <a:sym typeface="Helvetica World Bold" panose="020B080004000002000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AF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2457450"/>
            <a:chOff x="0" y="0"/>
            <a:chExt cx="4816593" cy="6472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47230"/>
            </a:xfrm>
            <a:custGeom>
              <a:avLst/>
              <a:gdLst/>
              <a:ahLst/>
              <a:cxnLst/>
              <a:rect l="l" t="t" r="r" b="b"/>
              <a:pathLst>
                <a:path w="4816592" h="647230">
                  <a:moveTo>
                    <a:pt x="0" y="0"/>
                  </a:moveTo>
                  <a:lnTo>
                    <a:pt x="4816592" y="0"/>
                  </a:lnTo>
                  <a:lnTo>
                    <a:pt x="4816592" y="647230"/>
                  </a:lnTo>
                  <a:lnTo>
                    <a:pt x="0" y="647230"/>
                  </a:lnTo>
                  <a:close/>
                </a:path>
              </a:pathLst>
            </a:custGeom>
            <a:solidFill>
              <a:srgbClr val="D8E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6853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666750" y="3352800"/>
            <a:ext cx="11201400" cy="6267450"/>
            <a:chOff x="0" y="0"/>
            <a:chExt cx="1471052" cy="82308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71052" cy="823089"/>
            </a:xfrm>
            <a:custGeom>
              <a:avLst/>
              <a:gdLst/>
              <a:ahLst/>
              <a:cxnLst/>
              <a:rect l="l" t="t" r="r" b="b"/>
              <a:pathLst>
                <a:path w="1471052" h="823089">
                  <a:moveTo>
                    <a:pt x="13823" y="0"/>
                  </a:moveTo>
                  <a:lnTo>
                    <a:pt x="1457229" y="0"/>
                  </a:lnTo>
                  <a:cubicBezTo>
                    <a:pt x="1460895" y="0"/>
                    <a:pt x="1464411" y="1456"/>
                    <a:pt x="1467004" y="4049"/>
                  </a:cubicBezTo>
                  <a:cubicBezTo>
                    <a:pt x="1469596" y="6641"/>
                    <a:pt x="1471052" y="10157"/>
                    <a:pt x="1471052" y="13823"/>
                  </a:cubicBezTo>
                  <a:lnTo>
                    <a:pt x="1471052" y="809266"/>
                  </a:lnTo>
                  <a:cubicBezTo>
                    <a:pt x="1471052" y="812932"/>
                    <a:pt x="1469596" y="816448"/>
                    <a:pt x="1467004" y="819040"/>
                  </a:cubicBezTo>
                  <a:cubicBezTo>
                    <a:pt x="1464411" y="821632"/>
                    <a:pt x="1460895" y="823089"/>
                    <a:pt x="1457229" y="823089"/>
                  </a:cubicBezTo>
                  <a:lnTo>
                    <a:pt x="13823" y="823089"/>
                  </a:lnTo>
                  <a:cubicBezTo>
                    <a:pt x="10157" y="823089"/>
                    <a:pt x="6641" y="821632"/>
                    <a:pt x="4049" y="819040"/>
                  </a:cubicBezTo>
                  <a:cubicBezTo>
                    <a:pt x="1456" y="816448"/>
                    <a:pt x="0" y="812932"/>
                    <a:pt x="0" y="809266"/>
                  </a:cubicBezTo>
                  <a:lnTo>
                    <a:pt x="0" y="13823"/>
                  </a:lnTo>
                  <a:cubicBezTo>
                    <a:pt x="0" y="10157"/>
                    <a:pt x="1456" y="6641"/>
                    <a:pt x="4049" y="4049"/>
                  </a:cubicBezTo>
                  <a:cubicBezTo>
                    <a:pt x="6641" y="1456"/>
                    <a:pt x="10157" y="0"/>
                    <a:pt x="13823" y="0"/>
                  </a:cubicBezTo>
                  <a:close/>
                </a:path>
              </a:pathLst>
            </a:custGeom>
            <a:blipFill>
              <a:blip r:embed="rId1"/>
              <a:stretch>
                <a:fillRect l="-521" r="-521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16954500" cy="102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</a:pPr>
            <a:r>
              <a:rPr lang="en-US" sz="4000" spc="-24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{{judul_slide</a:t>
            </a:r>
            <a:r>
              <a:rPr lang="en-US" sz="4000" spc="-24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4000" spc="-240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254570" y="5181600"/>
            <a:ext cx="536668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00"/>
              </a:lnSpc>
            </a:pPr>
            <a:r>
              <a:rPr lang="en-US" sz="2500" spc="-74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{{konten</a:t>
            </a:r>
            <a:r>
              <a:rPr lang="en-US" sz="2500" spc="-74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2500" spc="-74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7858125" cy="10287000"/>
            <a:chOff x="0" y="0"/>
            <a:chExt cx="1031988" cy="13509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1988" cy="1350966"/>
            </a:xfrm>
            <a:custGeom>
              <a:avLst/>
              <a:gdLst/>
              <a:ahLst/>
              <a:cxnLst/>
              <a:rect l="l" t="t" r="r" b="b"/>
              <a:pathLst>
                <a:path w="1031988" h="1350966">
                  <a:moveTo>
                    <a:pt x="0" y="0"/>
                  </a:moveTo>
                  <a:lnTo>
                    <a:pt x="1031988" y="0"/>
                  </a:lnTo>
                  <a:lnTo>
                    <a:pt x="1031988" y="1350966"/>
                  </a:lnTo>
                  <a:lnTo>
                    <a:pt x="0" y="1350966"/>
                  </a:lnTo>
                  <a:close/>
                </a:path>
              </a:pathLst>
            </a:custGeom>
            <a:solidFill>
              <a:srgbClr val="A0C8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1052512" y="666750"/>
            <a:ext cx="5753100" cy="8953500"/>
            <a:chOff x="0" y="0"/>
            <a:chExt cx="814724" cy="126794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4724" cy="1267949"/>
            </a:xfrm>
            <a:custGeom>
              <a:avLst/>
              <a:gdLst/>
              <a:ahLst/>
              <a:cxnLst/>
              <a:rect l="l" t="t" r="r" b="b"/>
              <a:pathLst>
                <a:path w="814724" h="1267949">
                  <a:moveTo>
                    <a:pt x="26914" y="0"/>
                  </a:moveTo>
                  <a:lnTo>
                    <a:pt x="787810" y="0"/>
                  </a:lnTo>
                  <a:cubicBezTo>
                    <a:pt x="802675" y="0"/>
                    <a:pt x="814724" y="12050"/>
                    <a:pt x="814724" y="26914"/>
                  </a:cubicBezTo>
                  <a:lnTo>
                    <a:pt x="814724" y="1241035"/>
                  </a:lnTo>
                  <a:cubicBezTo>
                    <a:pt x="814724" y="1255899"/>
                    <a:pt x="802675" y="1267949"/>
                    <a:pt x="787810" y="1267949"/>
                  </a:cubicBezTo>
                  <a:lnTo>
                    <a:pt x="26914" y="1267949"/>
                  </a:lnTo>
                  <a:cubicBezTo>
                    <a:pt x="12050" y="1267949"/>
                    <a:pt x="0" y="1255899"/>
                    <a:pt x="0" y="1241035"/>
                  </a:cubicBezTo>
                  <a:lnTo>
                    <a:pt x="0" y="26914"/>
                  </a:lnTo>
                  <a:cubicBezTo>
                    <a:pt x="0" y="12050"/>
                    <a:pt x="12050" y="0"/>
                    <a:pt x="26914" y="0"/>
                  </a:cubicBezTo>
                  <a:close/>
                </a:path>
              </a:pathLst>
            </a:custGeom>
            <a:blipFill>
              <a:blip r:embed="rId1"/>
              <a:stretch>
                <a:fillRect t="-199" b="-199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9303759" y="942975"/>
            <a:ext cx="8317491" cy="1999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955"/>
              </a:lnSpc>
            </a:pPr>
            <a:r>
              <a:rPr lang="en-US" sz="14955" spc="-523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Thank You</a:t>
            </a:r>
            <a:endParaRPr lang="en-US" sz="14955" spc="-523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Freeform 8"/>
          <p:cNvSpPr/>
          <p:nvPr/>
        </p:nvSpPr>
        <p:spPr>
          <a:xfrm rot="-3117037">
            <a:off x="5418783" y="7952721"/>
            <a:ext cx="2112604" cy="1859092"/>
          </a:xfrm>
          <a:custGeom>
            <a:avLst/>
            <a:gdLst/>
            <a:ahLst/>
            <a:cxnLst/>
            <a:rect l="l" t="t" r="r" b="b"/>
            <a:pathLst>
              <a:path w="2112604" h="1859092">
                <a:moveTo>
                  <a:pt x="0" y="0"/>
                </a:moveTo>
                <a:lnTo>
                  <a:pt x="2112604" y="0"/>
                </a:lnTo>
                <a:lnTo>
                  <a:pt x="2112604" y="1859092"/>
                </a:lnTo>
                <a:lnTo>
                  <a:pt x="0" y="18590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C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59300" y="9220200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64D26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2</a:t>
            </a:r>
            <a:endParaRPr lang="en-US" sz="2000">
              <a:solidFill>
                <a:srgbClr val="264D26"/>
              </a:solidFill>
              <a:latin typeface="Helvetica World" panose="020B0500040000020004" charset="-122"/>
              <a:ea typeface="Helvetica World" panose="020B0500040000020004" charset="-122"/>
              <a:cs typeface="Helvetica World" panose="020B0500040000020004" charset="-122"/>
              <a:sym typeface="Helvetica World" panose="020B0500040000020004" charset="-122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666750" y="666750"/>
            <a:ext cx="16954500" cy="8953500"/>
            <a:chOff x="0" y="0"/>
            <a:chExt cx="4465383" cy="235812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65383" cy="2358124"/>
            </a:xfrm>
            <a:custGeom>
              <a:avLst/>
              <a:gdLst/>
              <a:ahLst/>
              <a:cxnLst/>
              <a:rect l="l" t="t" r="r" b="b"/>
              <a:pathLst>
                <a:path w="4465383" h="2358124">
                  <a:moveTo>
                    <a:pt x="20548" y="0"/>
                  </a:moveTo>
                  <a:lnTo>
                    <a:pt x="4444835" y="0"/>
                  </a:lnTo>
                  <a:cubicBezTo>
                    <a:pt x="4456183" y="0"/>
                    <a:pt x="4465383" y="9200"/>
                    <a:pt x="4465383" y="20548"/>
                  </a:cubicBezTo>
                  <a:lnTo>
                    <a:pt x="4465383" y="2337575"/>
                  </a:lnTo>
                  <a:cubicBezTo>
                    <a:pt x="4465383" y="2348924"/>
                    <a:pt x="4456183" y="2358124"/>
                    <a:pt x="4444835" y="2358124"/>
                  </a:cubicBezTo>
                  <a:lnTo>
                    <a:pt x="20548" y="2358124"/>
                  </a:lnTo>
                  <a:cubicBezTo>
                    <a:pt x="9200" y="2358124"/>
                    <a:pt x="0" y="2348924"/>
                    <a:pt x="0" y="2337575"/>
                  </a:cubicBezTo>
                  <a:lnTo>
                    <a:pt x="0" y="20548"/>
                  </a:lnTo>
                  <a:cubicBezTo>
                    <a:pt x="0" y="9200"/>
                    <a:pt x="9200" y="0"/>
                    <a:pt x="20548" y="0"/>
                  </a:cubicBezTo>
                  <a:close/>
                </a:path>
              </a:pathLst>
            </a:custGeom>
            <a:solidFill>
              <a:srgbClr val="D8EAD8"/>
            </a:solidFill>
            <a:ln cap="rnd">
              <a:noFill/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465383" cy="23962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sp>
        <p:nvSpPr>
          <p:cNvPr id="6" name="Freeform 6"/>
          <p:cNvSpPr/>
          <p:nvPr/>
        </p:nvSpPr>
        <p:spPr>
          <a:xfrm rot="-3117037">
            <a:off x="16099474" y="7952721"/>
            <a:ext cx="2112604" cy="1859092"/>
          </a:xfrm>
          <a:custGeom>
            <a:avLst/>
            <a:gdLst/>
            <a:ahLst/>
            <a:cxnLst/>
            <a:rect l="l" t="t" r="r" b="b"/>
            <a:pathLst>
              <a:path w="2112604" h="1859092">
                <a:moveTo>
                  <a:pt x="0" y="0"/>
                </a:moveTo>
                <a:lnTo>
                  <a:pt x="2112605" y="0"/>
                </a:lnTo>
                <a:lnTo>
                  <a:pt x="2112605" y="1859092"/>
                </a:lnTo>
                <a:lnTo>
                  <a:pt x="0" y="18590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800225" y="1476375"/>
            <a:ext cx="12944475" cy="133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</a:pPr>
            <a:r>
              <a:rPr lang="en-US" sz="3600" spc="-24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{{konten</a:t>
            </a:r>
            <a:r>
              <a:rPr lang="en-US" sz="3600" spc="-24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3600" spc="-240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-12700"/>
            <a:ext cx="11201400" cy="10299700"/>
            <a:chOff x="0" y="0"/>
            <a:chExt cx="963348" cy="8857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63348" cy="885799"/>
            </a:xfrm>
            <a:custGeom>
              <a:avLst/>
              <a:gdLst/>
              <a:ahLst/>
              <a:cxnLst/>
              <a:rect l="l" t="t" r="r" b="b"/>
              <a:pathLst>
                <a:path w="963348" h="885799">
                  <a:moveTo>
                    <a:pt x="0" y="0"/>
                  </a:moveTo>
                  <a:lnTo>
                    <a:pt x="963348" y="0"/>
                  </a:lnTo>
                  <a:lnTo>
                    <a:pt x="963348" y="885799"/>
                  </a:lnTo>
                  <a:lnTo>
                    <a:pt x="0" y="885799"/>
                  </a:lnTo>
                  <a:close/>
                </a:path>
              </a:pathLst>
            </a:custGeom>
            <a:solidFill>
              <a:srgbClr val="BBE4B4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 rot="0">
            <a:off x="11868150" y="666750"/>
            <a:ext cx="5753100" cy="8953500"/>
            <a:chOff x="0" y="0"/>
            <a:chExt cx="814724" cy="126794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4724" cy="1267949"/>
            </a:xfrm>
            <a:custGeom>
              <a:avLst/>
              <a:gdLst/>
              <a:ahLst/>
              <a:cxnLst/>
              <a:rect l="l" t="t" r="r" b="b"/>
              <a:pathLst>
                <a:path w="814724" h="1267949">
                  <a:moveTo>
                    <a:pt x="26914" y="0"/>
                  </a:moveTo>
                  <a:lnTo>
                    <a:pt x="787810" y="0"/>
                  </a:lnTo>
                  <a:cubicBezTo>
                    <a:pt x="802675" y="0"/>
                    <a:pt x="814724" y="12050"/>
                    <a:pt x="814724" y="26914"/>
                  </a:cubicBezTo>
                  <a:lnTo>
                    <a:pt x="814724" y="1241035"/>
                  </a:lnTo>
                  <a:cubicBezTo>
                    <a:pt x="814724" y="1255899"/>
                    <a:pt x="802675" y="1267949"/>
                    <a:pt x="787810" y="1267949"/>
                  </a:cubicBezTo>
                  <a:lnTo>
                    <a:pt x="26914" y="1267949"/>
                  </a:lnTo>
                  <a:cubicBezTo>
                    <a:pt x="12050" y="1267949"/>
                    <a:pt x="0" y="1255899"/>
                    <a:pt x="0" y="1241035"/>
                  </a:cubicBezTo>
                  <a:lnTo>
                    <a:pt x="0" y="26914"/>
                  </a:lnTo>
                  <a:cubicBezTo>
                    <a:pt x="0" y="12050"/>
                    <a:pt x="12050" y="0"/>
                    <a:pt x="26914" y="0"/>
                  </a:cubicBezTo>
                  <a:close/>
                </a:path>
              </a:pathLst>
            </a:custGeom>
            <a:blipFill>
              <a:blip r:embed="rId1"/>
              <a:stretch>
                <a:fillRect t="-199" b="-199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675380" y="975068"/>
            <a:ext cx="9754495" cy="191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955"/>
              </a:lnSpc>
            </a:pPr>
            <a:r>
              <a:rPr lang="en-US" sz="3600" spc="-523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{{konten}}</a:t>
            </a:r>
            <a:endParaRPr lang="en-US" sz="3600" spc="-523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7" name="Freeform 7"/>
          <p:cNvSpPr/>
          <p:nvPr/>
        </p:nvSpPr>
        <p:spPr>
          <a:xfrm rot="-3117037">
            <a:off x="8947742" y="7656091"/>
            <a:ext cx="2112604" cy="1859092"/>
          </a:xfrm>
          <a:custGeom>
            <a:avLst/>
            <a:gdLst/>
            <a:ahLst/>
            <a:cxnLst/>
            <a:rect l="l" t="t" r="r" b="b"/>
            <a:pathLst>
              <a:path w="2112604" h="1859092">
                <a:moveTo>
                  <a:pt x="0" y="0"/>
                </a:moveTo>
                <a:lnTo>
                  <a:pt x="2112604" y="0"/>
                </a:lnTo>
                <a:lnTo>
                  <a:pt x="2112604" y="1859091"/>
                </a:lnTo>
                <a:lnTo>
                  <a:pt x="0" y="18590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AF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7AAF6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781050"/>
            <a:ext cx="6886575" cy="875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25"/>
              </a:lnSpc>
              <a:spcBef>
                <a:spcPct val="0"/>
              </a:spcBef>
            </a:pPr>
            <a:r>
              <a:rPr lang="en-US" sz="400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{{judul_slide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4000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09600" y="3086100"/>
            <a:ext cx="688657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spc="-37">
                <a:solidFill>
                  <a:srgbClr val="264D26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{{konten</a:t>
            </a:r>
            <a:r>
              <a:rPr lang="en-US" sz="2500" u="none" strike="noStrike" spc="-37">
                <a:solidFill>
                  <a:srgbClr val="264D26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}}</a:t>
            </a:r>
            <a:endParaRPr lang="en-US" sz="2500" u="none" strike="noStrike" spc="-37">
              <a:solidFill>
                <a:srgbClr val="264D26"/>
              </a:solidFill>
              <a:latin typeface="Helvetica World" panose="020B0500040000020004" charset="-122"/>
              <a:ea typeface="Helvetica World" panose="020B0500040000020004" charset="-122"/>
              <a:cs typeface="Helvetica World" panose="020B0500040000020004" charset="-122"/>
              <a:sym typeface="Helvetica World" panose="020B05000400000200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D8E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102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400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{{judul_sl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ide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4000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50" y="3619500"/>
            <a:ext cx="688657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spc="-37">
                <a:solidFill>
                  <a:srgbClr val="4A7E44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{{konten</a:t>
            </a:r>
            <a:r>
              <a:rPr lang="en-US" sz="2500" u="none" strike="noStrike" spc="-37">
                <a:solidFill>
                  <a:srgbClr val="4A7E44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}}</a:t>
            </a:r>
            <a:endParaRPr lang="en-US" sz="2500" u="none" strike="noStrike" spc="-37">
              <a:solidFill>
                <a:srgbClr val="4A7E44"/>
              </a:solidFill>
              <a:latin typeface="Helvetica World" panose="020B0500040000020004" charset="-122"/>
              <a:ea typeface="Helvetica World" panose="020B0500040000020004" charset="-122"/>
              <a:cs typeface="Helvetica World" panose="020B0500040000020004" charset="-122"/>
              <a:sym typeface="Helvetica World" panose="020B05000400000200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AF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7AAF6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781050"/>
            <a:ext cx="6886575" cy="925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25"/>
              </a:lnSpc>
              <a:spcBef>
                <a:spcPct val="0"/>
              </a:spcBef>
            </a:pPr>
            <a:r>
              <a:rPr lang="en-US" sz="6825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{{judul_slide</a:t>
            </a:r>
            <a:r>
              <a:rPr lang="en-US" sz="6825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6825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85800" y="4000500"/>
            <a:ext cx="688657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spc="-37">
                <a:solidFill>
                  <a:srgbClr val="264D26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{{konten</a:t>
            </a:r>
            <a:r>
              <a:rPr lang="en-US" sz="2500" u="none" strike="noStrike" spc="-37">
                <a:solidFill>
                  <a:srgbClr val="264D26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}}</a:t>
            </a:r>
            <a:endParaRPr lang="en-US" sz="2500" u="none" strike="noStrike" spc="-37">
              <a:solidFill>
                <a:srgbClr val="264D26"/>
              </a:solidFill>
              <a:latin typeface="Helvetica World" panose="020B0500040000020004" charset="-122"/>
              <a:ea typeface="Helvetica World" panose="020B0500040000020004" charset="-122"/>
              <a:cs typeface="Helvetica World" panose="020B0500040000020004" charset="-122"/>
              <a:sym typeface="Helvetica World" panose="020B05000400000200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A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D8EAD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102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400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{{judul_sl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ide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4000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50" y="3390900"/>
            <a:ext cx="688657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spc="-37">
                <a:solidFill>
                  <a:srgbClr val="4A7E44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{{konten</a:t>
            </a:r>
            <a:r>
              <a:rPr lang="en-US" sz="2500" u="none" strike="noStrike" spc="-37">
                <a:solidFill>
                  <a:srgbClr val="4A7E44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}}</a:t>
            </a:r>
            <a:endParaRPr lang="en-US" sz="2500" u="none" strike="noStrike" spc="-37">
              <a:solidFill>
                <a:srgbClr val="4A7E44"/>
              </a:solidFill>
              <a:latin typeface="Helvetica World" panose="020B0500040000020004" charset="-122"/>
              <a:ea typeface="Helvetica World" panose="020B0500040000020004" charset="-122"/>
              <a:cs typeface="Helvetica World" panose="020B0500040000020004" charset="-122"/>
              <a:sym typeface="Helvetica World" panose="020B05000400000200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AF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7AAF6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781050"/>
            <a:ext cx="6886575" cy="925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25"/>
              </a:lnSpc>
              <a:spcBef>
                <a:spcPct val="0"/>
              </a:spcBef>
            </a:pPr>
            <a:r>
              <a:rPr lang="en-US" sz="6825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{{judul_slide</a:t>
            </a:r>
            <a:r>
              <a:rPr lang="en-US" sz="6825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}}</a:t>
            </a:r>
            <a:endParaRPr lang="en-US" sz="6825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50" y="4229100"/>
            <a:ext cx="688657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spc="-37">
                <a:solidFill>
                  <a:srgbClr val="264D26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{{konten</a:t>
            </a:r>
            <a:r>
              <a:rPr lang="en-US" sz="2500" u="none" strike="noStrike" spc="-37">
                <a:solidFill>
                  <a:srgbClr val="264D26"/>
                </a:solidFill>
                <a:latin typeface="Helvetica World" panose="020B0500040000020004" charset="-122"/>
                <a:ea typeface="Helvetica World" panose="020B0500040000020004" charset="-122"/>
                <a:cs typeface="Helvetica World" panose="020B0500040000020004" charset="-122"/>
                <a:sym typeface="Helvetica World" panose="020B0500040000020004" charset="-122"/>
              </a:rPr>
              <a:t>}}</a:t>
            </a:r>
            <a:endParaRPr lang="en-US" sz="2500" u="none" strike="noStrike" spc="-37">
              <a:solidFill>
                <a:srgbClr val="264D26"/>
              </a:solidFill>
              <a:latin typeface="Helvetica World" panose="020B0500040000020004" charset="-122"/>
              <a:ea typeface="Helvetica World" panose="020B0500040000020004" charset="-122"/>
              <a:cs typeface="Helvetica World" panose="020B0500040000020004" charset="-122"/>
              <a:sym typeface="Helvetica World" panose="020B05000400000200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C8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A0C89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1"/>
              <a:stretch>
                <a:fillRect t="-66" b="-6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102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4000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{{judul_s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li</a:t>
            </a:r>
            <a:r>
              <a:rPr lang="en-US" sz="4000" u="none" strike="noStrike">
                <a:solidFill>
                  <a:srgbClr val="264D26"/>
                </a:solidFill>
                <a:latin typeface="Georgia Pro Condensed" panose="02040506050405020303"/>
                <a:ea typeface="Georgia Pro Condensed" panose="02040506050405020303"/>
                <a:cs typeface="Georgia Pro Condensed" panose="02040506050405020303"/>
                <a:sym typeface="Georgia Pro Condensed" panose="02040506050405020303"/>
              </a:rPr>
              <a:t>de}}</a:t>
            </a:r>
            <a:endParaRPr lang="en-US" sz="4000" u="none" strike="noStrike">
              <a:solidFill>
                <a:srgbClr val="264D26"/>
              </a:solidFill>
              <a:latin typeface="Georgia Pro Condensed" panose="02040506050405020303"/>
              <a:ea typeface="Georgia Pro Condensed" panose="02040506050405020303"/>
              <a:cs typeface="Georgia Pro Condensed" panose="02040506050405020303"/>
              <a:sym typeface="Georgia Pro Condensed" panose="02040506050405020303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66750" y="3695700"/>
            <a:ext cx="6886575" cy="444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b="1" spc="-37">
                <a:solidFill>
                  <a:srgbClr val="264D26"/>
                </a:solidFill>
                <a:latin typeface="Helvetica World Bold" panose="020B0800040000020004" charset="-122"/>
                <a:ea typeface="Helvetica World Bold" panose="020B0800040000020004" charset="-122"/>
                <a:cs typeface="Helvetica World Bold" panose="020B0800040000020004" charset="-122"/>
                <a:sym typeface="Helvetica World Bold" panose="020B0800040000020004" charset="-122"/>
              </a:rPr>
              <a:t>{{konten</a:t>
            </a:r>
            <a:r>
              <a:rPr lang="en-US" sz="2500" b="1" u="none" strike="noStrike" spc="-37">
                <a:solidFill>
                  <a:srgbClr val="264D26"/>
                </a:solidFill>
                <a:latin typeface="Helvetica World Bold" panose="020B0800040000020004" charset="-122"/>
                <a:ea typeface="Helvetica World Bold" panose="020B0800040000020004" charset="-122"/>
                <a:cs typeface="Helvetica World Bold" panose="020B0800040000020004" charset="-122"/>
                <a:sym typeface="Helvetica World Bold" panose="020B0800040000020004" charset="-122"/>
              </a:rPr>
              <a:t>}}</a:t>
            </a:r>
            <a:endParaRPr lang="en-US" sz="2500" b="1" u="none" strike="noStrike" spc="-37">
              <a:solidFill>
                <a:srgbClr val="264D26"/>
              </a:solidFill>
              <a:latin typeface="Helvetica World Bold" panose="020B0800040000020004" charset="-122"/>
              <a:ea typeface="Helvetica World Bold" panose="020B0800040000020004" charset="-122"/>
              <a:cs typeface="Helvetica World Bold" panose="020B0800040000020004" charset="-122"/>
              <a:sym typeface="Helvetica World Bold" panose="020B08000400000200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321</Words>
  <Application>WPS Presentation</Application>
  <PresentationFormat>On-screen Show (4:3)</PresentationFormat>
  <Paragraphs>54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</vt:lpstr>
      <vt:lpstr>SimSun</vt:lpstr>
      <vt:lpstr>Wingdings</vt:lpstr>
      <vt:lpstr>Georgia Pro Condensed</vt:lpstr>
      <vt:lpstr>Helvetica World</vt:lpstr>
      <vt:lpstr>Helvetica World Bold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- Welcome to Nature's Wonders</dc:title>
  <dc:creator/>
  <dc:description>Presentasi - Welcome to Nature's Wonders</dc:description>
  <cp:lastModifiedBy>Daniel Maruli Sitohang</cp:lastModifiedBy>
  <cp:revision>2</cp:revision>
  <dcterms:created xsi:type="dcterms:W3CDTF">2006-08-16T00:00:00Z</dcterms:created>
  <dcterms:modified xsi:type="dcterms:W3CDTF">2026-01-13T08:00:15Z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FB589C24E8824E9AA273AEAE3C79E5D5_12</vt:lpwstr>
  </property>
  <property fmtid="{D5CDD505-2E9C-101B-9397-08002B2CF9AE}" pid="3" name="KSOProductBuildVer">
    <vt:lpwstr>1033-12.2.0.23196</vt:lpwstr>
  </property>
</Properties>
</file>

<file path=docProps/thumbnail.jpeg>
</file>